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12968" cy="59658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US" b="1" dirty="0" smtClean="0"/>
              <a:t>Interpreting discourse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786874" cy="54537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l" rtl="0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Grammaticality is not always a prerequisite for interpretability;</a:t>
            </a:r>
          </a:p>
          <a:p>
            <a:pPr lvl="1" algn="l" rtl="0"/>
            <a:r>
              <a:rPr lang="en-GB" sz="2400" b="1" dirty="0" smtClean="0">
                <a:latin typeface="+mj-lt"/>
              </a:rPr>
              <a:t>People can make sense of 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ungrammatical </a:t>
            </a:r>
            <a:r>
              <a:rPr lang="en-GB" sz="2400" b="1" dirty="0" smtClean="0">
                <a:latin typeface="+mj-lt"/>
              </a:rPr>
              <a:t>or 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fragmentary</a:t>
            </a:r>
            <a:r>
              <a:rPr lang="en-GB" sz="2400" b="1" dirty="0" smtClean="0">
                <a:latin typeface="+mj-lt"/>
              </a:rPr>
              <a:t> discourse sometimes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 They do this because they depend on world knowledge &amp; </a:t>
            </a:r>
            <a:r>
              <a:rPr lang="en-GB" sz="2400" b="1" dirty="0" err="1" smtClean="0">
                <a:latin typeface="+mj-lt"/>
              </a:rPr>
              <a:t>para</a:t>
            </a:r>
            <a:r>
              <a:rPr lang="en-GB" sz="2400" b="1" dirty="0" smtClean="0">
                <a:latin typeface="+mj-lt"/>
              </a:rPr>
              <a:t>-linguistic factors in addition to knowledge of the code (language).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DA is concerned in the study of this ability (of people to interpret others and be interpreted by others)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Within the code, there are certain aspects that enable us make sense of the discourse we encounter in communication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Cohesion means how a </a:t>
            </a:r>
            <a:r>
              <a:rPr lang="en-GB" sz="2400" b="1" smtClean="0">
                <a:latin typeface="+mj-lt"/>
              </a:rPr>
              <a:t>text </a:t>
            </a:r>
            <a:r>
              <a:rPr lang="en-GB" sz="2400" b="1" smtClean="0">
                <a:latin typeface="+mj-lt"/>
              </a:rPr>
              <a:t>hangs </a:t>
            </a:r>
            <a:r>
              <a:rPr lang="en-GB" sz="2400" b="1" dirty="0" smtClean="0">
                <a:latin typeface="+mj-lt"/>
              </a:rPr>
              <a:t>together structurally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</a:rPr>
              <a:t>Cohesive ties are lexical and grammatical devices to weave a text together in one whole</a:t>
            </a:r>
          </a:p>
          <a:p>
            <a:pPr lvl="1" algn="l" rtl="0"/>
            <a:endParaRPr lang="ar-SA" sz="2400" b="1" dirty="0">
              <a:latin typeface="+mj-lt"/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106</Words>
  <Application>Microsoft Office PowerPoint</Application>
  <PresentationFormat>عرض على الشاشة (3:4)‏</PresentationFormat>
  <Paragraphs>8</Paragraphs>
  <Slides>1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سمة Office</vt:lpstr>
      <vt:lpstr> Interpreting discourse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Complete Sentences</dc:title>
  <dc:creator>Saad Daghir</dc:creator>
  <cp:lastModifiedBy>Saad Daghir</cp:lastModifiedBy>
  <cp:revision>14</cp:revision>
  <dcterms:created xsi:type="dcterms:W3CDTF">2019-11-02T17:39:10Z</dcterms:created>
  <dcterms:modified xsi:type="dcterms:W3CDTF">2020-03-27T10:26:26Z</dcterms:modified>
</cp:coreProperties>
</file>